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8" r:id="rId3"/>
    <p:sldId id="279" r:id="rId4"/>
    <p:sldId id="260" r:id="rId5"/>
    <p:sldId id="259" r:id="rId6"/>
    <p:sldId id="262" r:id="rId7"/>
    <p:sldId id="263" r:id="rId8"/>
    <p:sldId id="276" r:id="rId9"/>
    <p:sldId id="264" r:id="rId10"/>
    <p:sldId id="265" r:id="rId11"/>
    <p:sldId id="266" r:id="rId12"/>
    <p:sldId id="281" r:id="rId13"/>
    <p:sldId id="274" r:id="rId14"/>
    <p:sldId id="270" r:id="rId15"/>
    <p:sldId id="282" r:id="rId16"/>
    <p:sldId id="283" r:id="rId17"/>
    <p:sldId id="272" r:id="rId18"/>
    <p:sldId id="277" r:id="rId19"/>
    <p:sldId id="285" r:id="rId20"/>
    <p:sldId id="271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72D"/>
    <a:srgbClr val="7E392E"/>
    <a:srgbClr val="7B4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7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5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76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59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8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1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4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6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E724E0-0FC8-47BC-AEE8-21F201CBA73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24D67F4-E55C-41F6-8646-4A3D004FA4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2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76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81E25-1727-2713-3B18-9E5B07FE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Two Shop Stools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54F24B-FF3D-067B-D167-2AF5B8BB8CF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18033" b="3"/>
          <a:stretch/>
        </p:blipFill>
        <p:spPr bwMode="auto">
          <a:xfrm rot="5400000">
            <a:off x="6035040" y="701039"/>
            <a:ext cx="5577840" cy="545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4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5A4D1-8D92-9A19-6615-38202BE8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Oops!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F66107D-E6A0-F9A5-1710-6A48B9E21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3150" y="1108075"/>
            <a:ext cx="5943600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06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wooden&#10;&#10;Description automatically generated">
            <a:extLst>
              <a:ext uri="{FF2B5EF4-FFF2-40B4-BE49-F238E27FC236}">
                <a16:creationId xmlns:a16="http://schemas.microsoft.com/office/drawing/2014/main" id="{9B372DB2-190C-D1F4-8010-87843BD3B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97" y="2002652"/>
            <a:ext cx="4600475" cy="3450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549C1-5D0F-5885-D93A-9CBD91A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Drilling Loose Tenons for Legs</a:t>
            </a:r>
          </a:p>
        </p:txBody>
      </p:sp>
    </p:spTree>
    <p:extLst>
      <p:ext uri="{BB962C8B-B14F-4D97-AF65-F5344CB8AC3E}">
        <p14:creationId xmlns:p14="http://schemas.microsoft.com/office/powerpoint/2010/main" val="240419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49C1-5D0F-5885-D93A-9CBD91A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Numbering &amp; Color Coding parts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2E57A32-43D3-02BC-58E9-7AB8FF5FB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39" y="2084832"/>
            <a:ext cx="3289751" cy="4380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A picture containing pencil&#10;&#10;Description automatically generated">
            <a:extLst>
              <a:ext uri="{FF2B5EF4-FFF2-40B4-BE49-F238E27FC236}">
                <a16:creationId xmlns:a16="http://schemas.microsoft.com/office/drawing/2014/main" id="{D5C7AF9A-FE11-3AB7-1F9F-2BF003B393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7861" y="2084831"/>
            <a:ext cx="4039144" cy="29305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1119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0CBE-718B-482B-E548-8079DFAF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Table Saw Jig for Cutting Leg-to-Seat Angle</a:t>
            </a:r>
          </a:p>
        </p:txBody>
      </p:sp>
      <p:pic>
        <p:nvPicPr>
          <p:cNvPr id="7" name="Picture 6" descr="A picture containing indoor, wooden, dirty&#10;&#10;Description automatically generated">
            <a:extLst>
              <a:ext uri="{FF2B5EF4-FFF2-40B4-BE49-F238E27FC236}">
                <a16:creationId xmlns:a16="http://schemas.microsoft.com/office/drawing/2014/main" id="{6B1B37DF-C0E9-9D0B-2D67-76BD0311D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1762" y="1718135"/>
            <a:ext cx="3040679" cy="3144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A picture containing indoor, wooden, dirty&#10;&#10;Description automatically generated">
            <a:extLst>
              <a:ext uri="{FF2B5EF4-FFF2-40B4-BE49-F238E27FC236}">
                <a16:creationId xmlns:a16="http://schemas.microsoft.com/office/drawing/2014/main" id="{9180977B-2ADB-14AA-FBCF-E41E34D46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263" y="3981305"/>
            <a:ext cx="9191839" cy="2456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615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FC84-DF2E-4013-FF21-7A0B0A750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Stretchers from Dowels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AC0C84-CC1F-FF52-1450-4A9EE654027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141720" y="1087488"/>
            <a:ext cx="5943600" cy="4480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211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85C0-9B2D-9558-7C7C-12230804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Leg Subassembly Alignment jig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D6433B7-AAAA-3F29-9558-9688742F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85" y="1938593"/>
            <a:ext cx="3336013" cy="4448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ext, indoor, table&#10;&#10;Description automatically generated">
            <a:extLst>
              <a:ext uri="{FF2B5EF4-FFF2-40B4-BE49-F238E27FC236}">
                <a16:creationId xmlns:a16="http://schemas.microsoft.com/office/drawing/2014/main" id="{CACE65F3-5CD0-B04D-2F05-1BFDD28BB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53" y="1927007"/>
            <a:ext cx="3345507" cy="4459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8123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85C0-9B2D-9558-7C7C-12230804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Leg Subassembly Alignment</a:t>
            </a:r>
          </a:p>
        </p:txBody>
      </p:sp>
      <p:pic>
        <p:nvPicPr>
          <p:cNvPr id="8" name="Picture 7" descr="A picture containing indoor, wooden, wood&#10;&#10;Description automatically generated">
            <a:extLst>
              <a:ext uri="{FF2B5EF4-FFF2-40B4-BE49-F238E27FC236}">
                <a16:creationId xmlns:a16="http://schemas.microsoft.com/office/drawing/2014/main" id="{BE781829-4B01-5DC7-D4DB-D0E85B227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208" y="1938593"/>
            <a:ext cx="3336013" cy="4446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39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082EC-8103-7923-B4FC-BDAE254C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Glued-up and Clamped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C493F-7D18-22C8-E798-2848597FCB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841801"/>
            <a:ext cx="5749468" cy="5430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303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926D-6D73-6425-9CE5-93730705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Seat Dowels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E5FE2D6-84CB-B1F8-2B00-7B4D9FDFE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3150" y="1108075"/>
            <a:ext cx="5943600" cy="445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1635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1E25-1727-2713-3B18-9E5B07FE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Two Shop Stools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54F24B-FF3D-067B-D167-2AF5B8BB8CF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18033" b="3"/>
          <a:stretch/>
        </p:blipFill>
        <p:spPr bwMode="auto">
          <a:xfrm rot="5400000">
            <a:off x="6035040" y="701039"/>
            <a:ext cx="5577840" cy="54559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293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1E25-1727-2713-3B18-9E5B07FE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MEMORIAL BENCH</a:t>
            </a:r>
          </a:p>
        </p:txBody>
      </p:sp>
      <p:pic>
        <p:nvPicPr>
          <p:cNvPr id="5" name="Picture 4" descr="A wooden bench in a yard&#10;&#10;Description automatically generated with medium confidence">
            <a:extLst>
              <a:ext uri="{FF2B5EF4-FFF2-40B4-BE49-F238E27FC236}">
                <a16:creationId xmlns:a16="http://schemas.microsoft.com/office/drawing/2014/main" id="{949BBFEB-4542-3017-0480-6FA4F994F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7983" y="2084832"/>
            <a:ext cx="7456035" cy="3791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8645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1824E-EA50-F30D-BB3B-249168AA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unit “Trust, but verify”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8A377-B847-50E7-D2A6-31CCD45C3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3077" y="1423250"/>
            <a:ext cx="5615316" cy="4211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6095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76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81E25-1727-2713-3B18-9E5B07FE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Two Shop Stools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54F24B-FF3D-067B-D167-2AF5B8BB8CF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18033" b="3"/>
          <a:stretch/>
        </p:blipFill>
        <p:spPr bwMode="auto">
          <a:xfrm rot="5400000">
            <a:off x="6035040" y="701039"/>
            <a:ext cx="5577840" cy="54559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1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1E25-1727-2713-3B18-9E5B07FE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PROPOSAL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0CE7C6A-8071-E2CD-7D32-147C777CB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93325" y="1180403"/>
            <a:ext cx="2971800" cy="4497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455BA7-CEC9-0255-1643-E7C5A6CD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91238" y="2486637"/>
            <a:ext cx="4348299" cy="32612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8535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1E25-1727-2713-3B18-9E5B07FE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Prototype</a:t>
            </a:r>
          </a:p>
        </p:txBody>
      </p:sp>
      <p:pic>
        <p:nvPicPr>
          <p:cNvPr id="3" name="Picture 2" descr="A picture containing wall, indoor, wooden, seat&#10;&#10;Description automatically generated">
            <a:extLst>
              <a:ext uri="{FF2B5EF4-FFF2-40B4-BE49-F238E27FC236}">
                <a16:creationId xmlns:a16="http://schemas.microsoft.com/office/drawing/2014/main" id="{1BB22CC7-2311-697B-6158-1E005045F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3150" y="1108075"/>
            <a:ext cx="5943600" cy="445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8162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7458-C28F-3414-37E2-3D1D84A2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Determining Dimensions</a:t>
            </a:r>
          </a:p>
        </p:txBody>
      </p:sp>
      <p:pic>
        <p:nvPicPr>
          <p:cNvPr id="4" name="Content Placeholder 3" descr="A white piece of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1C848F66-1390-9708-204E-226ABBCF6EA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150864" y="1105789"/>
            <a:ext cx="5943600" cy="4462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31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2AB7-AFDC-07F9-A7D5-2AE0045A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Edge-Glued Panel 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05E40-AC69-C512-2EE0-32DA59001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3150" y="1108075"/>
            <a:ext cx="5943600" cy="445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719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3BB2-741C-43AC-ABCF-408BC120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2" y="585216"/>
            <a:ext cx="9709727" cy="20656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CNC Work to Form Top,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ENGRAVE LOGO &amp;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SPLINTER GROUP CREDIT</a:t>
            </a:r>
          </a:p>
        </p:txBody>
      </p:sp>
      <p:pic>
        <p:nvPicPr>
          <p:cNvPr id="3" name="Picture 2" descr="A picture containing music, building material&#10;&#10;Description automatically generated">
            <a:extLst>
              <a:ext uri="{FF2B5EF4-FFF2-40B4-BE49-F238E27FC236}">
                <a16:creationId xmlns:a16="http://schemas.microsoft.com/office/drawing/2014/main" id="{BDC69673-8565-731D-7A24-5976F934D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3150" y="1108075"/>
            <a:ext cx="5943600" cy="445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947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5554-2DB7-E306-C685-B1C8F1E5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Determining Seat-to-Leg Angle</a:t>
            </a:r>
          </a:p>
        </p:txBody>
      </p:sp>
      <p:pic>
        <p:nvPicPr>
          <p:cNvPr id="3" name="Picture 2" descr="A picture containing text, floor, indoor, wooden&#10;&#10;Description automatically generated">
            <a:extLst>
              <a:ext uri="{FF2B5EF4-FFF2-40B4-BE49-F238E27FC236}">
                <a16:creationId xmlns:a16="http://schemas.microsoft.com/office/drawing/2014/main" id="{1C9732E4-EEA5-3679-995A-6C4A8E582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3949" y="2557202"/>
            <a:ext cx="4511191" cy="3383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A picture containing wooden, floor, indoor, wood&#10;&#10;Description automatically generated">
            <a:extLst>
              <a:ext uri="{FF2B5EF4-FFF2-40B4-BE49-F238E27FC236}">
                <a16:creationId xmlns:a16="http://schemas.microsoft.com/office/drawing/2014/main" id="{1CFB33A8-91AF-4E81-894C-96C19DF27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0581" y="2557203"/>
            <a:ext cx="4511189" cy="3383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077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4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409BC-A8C7-2134-7932-259099D7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Trial Board &amp; Angle drilling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5FBCB-0CE9-EF68-5279-83EC4B0E3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5795" y="2425175"/>
            <a:ext cx="4658207" cy="3493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A picture containing text, indoor, desk, cluttered&#10;&#10;Description automatically generated">
            <a:extLst>
              <a:ext uri="{FF2B5EF4-FFF2-40B4-BE49-F238E27FC236}">
                <a16:creationId xmlns:a16="http://schemas.microsoft.com/office/drawing/2014/main" id="{0EB7F3AB-9555-3126-5864-89B9A8A64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01" y="1842898"/>
            <a:ext cx="3493656" cy="4658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44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Override1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82</Words>
  <Application>Microsoft Office PowerPoint</Application>
  <PresentationFormat>Widescreen</PresentationFormat>
  <Paragraphs>21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Tw Cen MT</vt:lpstr>
      <vt:lpstr>Tw Cen MT Condensed</vt:lpstr>
      <vt:lpstr>Wingdings 3</vt:lpstr>
      <vt:lpstr>Integral</vt:lpstr>
      <vt:lpstr>Two Shop Stools</vt:lpstr>
      <vt:lpstr>MEMORIAL BENCH</vt:lpstr>
      <vt:lpstr>PROPOSAL</vt:lpstr>
      <vt:lpstr>Prototype</vt:lpstr>
      <vt:lpstr>Determining Dimensions</vt:lpstr>
      <vt:lpstr>Edge-Glued Panel Top</vt:lpstr>
      <vt:lpstr>CNC Work to Form Top, ENGRAVE LOGO &amp;  SPLINTER GROUP CREDIT</vt:lpstr>
      <vt:lpstr>Determining Seat-to-Leg Angle</vt:lpstr>
      <vt:lpstr>Trial Board &amp; Angle drilling</vt:lpstr>
      <vt:lpstr>Oops!</vt:lpstr>
      <vt:lpstr>Drilling Loose Tenons for Legs</vt:lpstr>
      <vt:lpstr>Numbering &amp; Color Coding parts</vt:lpstr>
      <vt:lpstr>Table Saw Jig for Cutting Leg-to-Seat Angle</vt:lpstr>
      <vt:lpstr>Stretchers from Dowels</vt:lpstr>
      <vt:lpstr>Leg Subassembly Alignment jig</vt:lpstr>
      <vt:lpstr>Leg Subassembly Alignment</vt:lpstr>
      <vt:lpstr>Glued-up and Clamped</vt:lpstr>
      <vt:lpstr>Seat Dowels</vt:lpstr>
      <vt:lpstr>Two Shop Stools</vt:lpstr>
      <vt:lpstr>Test unit “Trust, but verify”</vt:lpstr>
      <vt:lpstr>Two Shop Stools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Bajenski</dc:creator>
  <cp:lastModifiedBy>Richard Bajenski</cp:lastModifiedBy>
  <cp:revision>9</cp:revision>
  <dcterms:created xsi:type="dcterms:W3CDTF">2022-12-07T02:46:23Z</dcterms:created>
  <dcterms:modified xsi:type="dcterms:W3CDTF">2022-12-10T03:24:24Z</dcterms:modified>
</cp:coreProperties>
</file>